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D6C9-3AC6-4D21-89C1-4A31FD6DDC80}" type="datetimeFigureOut">
              <a:rPr lang="sv-SE" smtClean="0"/>
              <a:t>2023-09-28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5CE-5821-40F4-BBA7-AB0CFDA066E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085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D6C9-3AC6-4D21-89C1-4A31FD6DDC80}" type="datetimeFigureOut">
              <a:rPr lang="sv-SE" smtClean="0"/>
              <a:t>2023-09-28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5CE-5821-40F4-BBA7-AB0CFDA066E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112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D6C9-3AC6-4D21-89C1-4A31FD6DDC80}" type="datetimeFigureOut">
              <a:rPr lang="sv-SE" smtClean="0"/>
              <a:t>2023-09-28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5CE-5821-40F4-BBA7-AB0CFDA066E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903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D6C9-3AC6-4D21-89C1-4A31FD6DDC80}" type="datetimeFigureOut">
              <a:rPr lang="sv-SE" smtClean="0"/>
              <a:t>2023-09-28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5CE-5821-40F4-BBA7-AB0CFDA066E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854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D6C9-3AC6-4D21-89C1-4A31FD6DDC80}" type="datetimeFigureOut">
              <a:rPr lang="sv-SE" smtClean="0"/>
              <a:t>2023-09-28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5CE-5821-40F4-BBA7-AB0CFDA066E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892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D6C9-3AC6-4D21-89C1-4A31FD6DDC80}" type="datetimeFigureOut">
              <a:rPr lang="sv-SE" smtClean="0"/>
              <a:t>2023-09-28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99206" y="6356352"/>
            <a:ext cx="3231413" cy="365125"/>
          </a:xfrm>
        </p:spPr>
        <p:txBody>
          <a:bodyPr/>
          <a:lstStyle/>
          <a:p>
            <a:pPr algn="l"/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5CE-5821-40F4-BBA7-AB0CFDA066E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-255181" y="6441416"/>
            <a:ext cx="1913860" cy="365125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1600" dirty="0">
                <a:latin typeface="Museo Sans 500" panose="02000000000000000000" pitchFamily="50" charset="0"/>
              </a:rPr>
              <a:t>CIRCULARHUB</a:t>
            </a:r>
            <a:endParaRPr lang="sv-SE" sz="1600" b="1" dirty="0">
              <a:latin typeface="Museo Sans 500" panose="02000000000000000000" pitchFamily="50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658679" y="6552200"/>
            <a:ext cx="2147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800" dirty="0">
                <a:solidFill>
                  <a:schemeClr val="bg1">
                    <a:lumMod val="65000"/>
                  </a:schemeClr>
                </a:solidFill>
              </a:rPr>
              <a:t>- A tool from CircularHub</a:t>
            </a:r>
          </a:p>
          <a:p>
            <a:endParaRPr lang="sv-SE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5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D6C9-3AC6-4D21-89C1-4A31FD6DDC80}" type="datetimeFigureOut">
              <a:rPr lang="sv-SE" smtClean="0"/>
              <a:t>2023-09-28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5CE-5821-40F4-BBA7-AB0CFDA066E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158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D6C9-3AC6-4D21-89C1-4A31FD6DDC80}" type="datetimeFigureOut">
              <a:rPr lang="sv-SE" smtClean="0"/>
              <a:t>2023-09-28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5CE-5821-40F4-BBA7-AB0CFDA066E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307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D6C9-3AC6-4D21-89C1-4A31FD6DDC80}" type="datetimeFigureOut">
              <a:rPr lang="sv-SE" smtClean="0"/>
              <a:t>2023-09-28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5CE-5821-40F4-BBA7-AB0CFDA066E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906000" cy="6857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8317" y="428625"/>
            <a:ext cx="9746168" cy="59531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ounded Rectangle 6"/>
          <p:cNvSpPr/>
          <p:nvPr userDrawn="1"/>
        </p:nvSpPr>
        <p:spPr>
          <a:xfrm>
            <a:off x="-255181" y="6499900"/>
            <a:ext cx="1913860" cy="310476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1600" dirty="0">
                <a:latin typeface="Museo Sans 500" panose="02000000000000000000" pitchFamily="50" charset="0"/>
              </a:rPr>
              <a:t>CIRCULARHUB</a:t>
            </a:r>
            <a:endParaRPr lang="sv-SE" sz="1600" b="1" dirty="0">
              <a:latin typeface="Museo Sans 500" panose="02000000000000000000" pitchFamily="50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9119" y="6238203"/>
            <a:ext cx="5672214" cy="1692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sv-SE" sz="500" dirty="0">
                <a:solidFill>
                  <a:schemeClr val="bg1">
                    <a:lumMod val="65000"/>
                  </a:schemeClr>
                </a:solidFill>
              </a:rPr>
              <a:t>circularhub.se – Science Park Borås</a:t>
            </a:r>
          </a:p>
        </p:txBody>
      </p:sp>
    </p:spTree>
    <p:extLst>
      <p:ext uri="{BB962C8B-B14F-4D97-AF65-F5344CB8AC3E}">
        <p14:creationId xmlns:p14="http://schemas.microsoft.com/office/powerpoint/2010/main" val="375266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D6C9-3AC6-4D21-89C1-4A31FD6DDC80}" type="datetimeFigureOut">
              <a:rPr lang="sv-SE" smtClean="0"/>
              <a:t>2023-09-28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5CE-5821-40F4-BBA7-AB0CFDA066E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970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D6C9-3AC6-4D21-89C1-4A31FD6DDC80}" type="datetimeFigureOut">
              <a:rPr lang="sv-SE" smtClean="0"/>
              <a:t>2023-09-28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5CE-5821-40F4-BBA7-AB0CFDA066E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97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1D6C9-3AC6-4D21-89C1-4A31FD6DDC80}" type="datetimeFigureOut">
              <a:rPr lang="sv-SE" smtClean="0"/>
              <a:t>2023-09-28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5CE-5821-40F4-BBA7-AB0CFDA066E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659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2876" y="0"/>
            <a:ext cx="5581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CIRCULAR EMPATHY MAP CANVAS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5016" y="4885195"/>
            <a:ext cx="7107378" cy="18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5016" y="443866"/>
            <a:ext cx="7117538" cy="44362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5016" y="428625"/>
            <a:ext cx="7115504" cy="44514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96640" y="4880115"/>
            <a:ext cx="8493" cy="1501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148489" y="428625"/>
            <a:ext cx="24065" cy="59531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593181" y="1816975"/>
            <a:ext cx="2031048" cy="2031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344053" y="2368938"/>
            <a:ext cx="131583" cy="265112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206240" y="3251200"/>
            <a:ext cx="294640" cy="84569"/>
          </a:xfrm>
          <a:custGeom>
            <a:avLst/>
            <a:gdLst>
              <a:gd name="connsiteX0" fmla="*/ 294640 w 294640"/>
              <a:gd name="connsiteY0" fmla="*/ 60960 h 84569"/>
              <a:gd name="connsiteX1" fmla="*/ 132080 w 294640"/>
              <a:gd name="connsiteY1" fmla="*/ 81280 h 84569"/>
              <a:gd name="connsiteX2" fmla="*/ 0 w 294640"/>
              <a:gd name="connsiteY2" fmla="*/ 0 h 8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640" h="84569">
                <a:moveTo>
                  <a:pt x="294640" y="60960"/>
                </a:moveTo>
                <a:cubicBezTo>
                  <a:pt x="237913" y="76200"/>
                  <a:pt x="181187" y="91440"/>
                  <a:pt x="132080" y="81280"/>
                </a:cubicBezTo>
                <a:cubicBezTo>
                  <a:pt x="82973" y="71120"/>
                  <a:pt x="41486" y="35560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27029" y="1645726"/>
            <a:ext cx="9645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Hör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 hör den hållbara konsumenten?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46703" y="445188"/>
            <a:ext cx="13256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Tänker och känner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 tänker och känner den hållbara konsumenten?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13233" y="3888778"/>
            <a:ext cx="1208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Säger och gör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 säger och gör den hållbara konsumenten?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27405" y="1762830"/>
            <a:ext cx="9645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 ser den hållbara konsumenten?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4331" y="4905911"/>
            <a:ext cx="2006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Motkrafter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 är besvärligt och hindrar den hållbara konsumenten?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49654" y="4880115"/>
            <a:ext cx="196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Önskningar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 vore en önskesituation för den hållbara konsumenten?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54586" y="468015"/>
            <a:ext cx="2613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Slutsatser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Vilka slutsatser kan ni dra?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 borde förändras i erbjudandet?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 borde förändras i kommunikationen?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0639" y="2149604"/>
            <a:ext cx="15381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Exempel på drivkrafter för en hållbar konsument: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Hälsosamma val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Livsförenkling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Uppmärksamhet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Tekniskt intresse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Familjens framtid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sv-SE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Framtidshot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-255181" y="6441416"/>
            <a:ext cx="1913860" cy="365125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500" panose="02000000000000000000" pitchFamily="50" charset="0"/>
                <a:ea typeface="+mn-ea"/>
                <a:cs typeface="+mn-cs"/>
              </a:rPr>
              <a:t>CIRCULARHUB</a:t>
            </a: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500" panose="02000000000000000000" pitchFamily="50" charset="0"/>
              <a:ea typeface="+mn-ea"/>
              <a:cs typeface="+mn-c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8AB1346-F018-365A-0EB1-22DDA01A85D8}"/>
              </a:ext>
            </a:extLst>
          </p:cNvPr>
          <p:cNvSpPr txBox="1"/>
          <p:nvPr/>
        </p:nvSpPr>
        <p:spPr>
          <a:xfrm>
            <a:off x="4739951" y="2501494"/>
            <a:ext cx="23150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Arial Narrow" panose="020B0606020202030204" pitchFamily="34" charset="0"/>
              </a:rPr>
              <a:t>-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D911F17-36C0-D07A-353B-BC43EB10AC0A}"/>
              </a:ext>
            </a:extLst>
          </p:cNvPr>
          <p:cNvSpPr txBox="1"/>
          <p:nvPr/>
        </p:nvSpPr>
        <p:spPr>
          <a:xfrm>
            <a:off x="2018752" y="872721"/>
            <a:ext cx="23150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Arial Narrow" panose="020B0606020202030204" pitchFamily="34" charset="0"/>
              </a:rPr>
              <a:t>-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E78773DA-9F17-2315-97B1-2C2F24EA284E}"/>
              </a:ext>
            </a:extLst>
          </p:cNvPr>
          <p:cNvSpPr txBox="1"/>
          <p:nvPr/>
        </p:nvSpPr>
        <p:spPr>
          <a:xfrm>
            <a:off x="163305" y="2427089"/>
            <a:ext cx="23150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Arial Narrow" panose="020B0606020202030204" pitchFamily="34" charset="0"/>
              </a:rPr>
              <a:t>-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3EA74F56-0ACE-9599-4A90-A7E87E278877}"/>
              </a:ext>
            </a:extLst>
          </p:cNvPr>
          <p:cNvSpPr txBox="1"/>
          <p:nvPr/>
        </p:nvSpPr>
        <p:spPr>
          <a:xfrm>
            <a:off x="4162564" y="3870805"/>
            <a:ext cx="23150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Arial Narrow" panose="020B0606020202030204" pitchFamily="34" charset="0"/>
              </a:rPr>
              <a:t>-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88B6E8B9-AF49-5EAE-1E78-A5F3F4CC7022}"/>
              </a:ext>
            </a:extLst>
          </p:cNvPr>
          <p:cNvSpPr txBox="1"/>
          <p:nvPr/>
        </p:nvSpPr>
        <p:spPr>
          <a:xfrm>
            <a:off x="215838" y="5490686"/>
            <a:ext cx="23150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Arial Narrow" panose="020B0606020202030204" pitchFamily="34" charset="0"/>
              </a:rPr>
              <a:t>-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4CEAD8D4-222F-35C0-A6EF-908C4C58F24D}"/>
              </a:ext>
            </a:extLst>
          </p:cNvPr>
          <p:cNvSpPr txBox="1"/>
          <p:nvPr/>
        </p:nvSpPr>
        <p:spPr>
          <a:xfrm>
            <a:off x="3734835" y="5495045"/>
            <a:ext cx="23150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Arial Narrow" panose="020B0606020202030204" pitchFamily="34" charset="0"/>
              </a:rPr>
              <a:t>-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CF51B6FA-D619-1592-0B54-9B19187637A4}"/>
              </a:ext>
            </a:extLst>
          </p:cNvPr>
          <p:cNvSpPr txBox="1"/>
          <p:nvPr/>
        </p:nvSpPr>
        <p:spPr>
          <a:xfrm>
            <a:off x="7310562" y="1268234"/>
            <a:ext cx="23150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>
                <a:latin typeface="Arial Narrow" panose="020B060602020203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60448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104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Museo Sans 500</vt:lpstr>
      <vt:lpstr>Wingdings</vt:lpstr>
      <vt:lpstr>Office Theme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 Valvring</dc:creator>
  <cp:lastModifiedBy>Erik Valvring</cp:lastModifiedBy>
  <cp:revision>1</cp:revision>
  <dcterms:created xsi:type="dcterms:W3CDTF">2023-09-28T05:29:25Z</dcterms:created>
  <dcterms:modified xsi:type="dcterms:W3CDTF">2023-09-28T05:32:29Z</dcterms:modified>
</cp:coreProperties>
</file>